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78" r:id="rId2"/>
    <p:sldId id="256" r:id="rId3"/>
    <p:sldId id="257" r:id="rId4"/>
    <p:sldId id="258" r:id="rId5"/>
    <p:sldId id="265" r:id="rId6"/>
    <p:sldId id="266" r:id="rId7"/>
    <p:sldId id="267" r:id="rId8"/>
    <p:sldId id="259" r:id="rId9"/>
    <p:sldId id="268" r:id="rId10"/>
    <p:sldId id="270" r:id="rId11"/>
    <p:sldId id="269" r:id="rId12"/>
    <p:sldId id="260" r:id="rId13"/>
    <p:sldId id="271" r:id="rId14"/>
    <p:sldId id="272" r:id="rId15"/>
    <p:sldId id="273" r:id="rId16"/>
    <p:sldId id="276" r:id="rId17"/>
    <p:sldId id="275" r:id="rId18"/>
    <p:sldId id="274" r:id="rId19"/>
    <p:sldId id="277" r:id="rId20"/>
    <p:sldId id="261" r:id="rId21"/>
    <p:sldId id="262" r:id="rId22"/>
    <p:sldId id="263" r:id="rId23"/>
    <p:sldId id="264" r:id="rId24"/>
  </p:sldIdLst>
  <p:sldSz cx="14630400" cy="8229600"/>
  <p:notesSz cx="8229600" cy="14630400"/>
  <p:embeddedFontLst>
    <p:embeddedFont>
      <p:font typeface="Inter Medium" panose="020B0604020202020204" charset="0"/>
      <p:regular r:id="rId26"/>
    </p:embeddedFont>
    <p:embeddedFont>
      <p:font typeface="DM Sans Semi Bold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81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06040" y="1950720"/>
            <a:ext cx="8884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</a:rPr>
              <a:t>FreshBasket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: Scalable E-commerce Platform Deployment </a:t>
            </a:r>
            <a:endParaRPr lang="en-US" sz="3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</a:rPr>
              <a:t>with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Flask on AWS EC2 and 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9100" y="3918942"/>
            <a:ext cx="600456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              Project Created By:</a:t>
            </a:r>
          </a:p>
          <a:p>
            <a:r>
              <a:rPr lang="en-US" sz="2600" dirty="0" smtClean="0"/>
              <a:t>                    1.VISWANATHAN S</a:t>
            </a:r>
          </a:p>
          <a:p>
            <a:r>
              <a:rPr lang="en-US" sz="2600" dirty="0" smtClean="0"/>
              <a:t>                    2.VISHAAL M</a:t>
            </a:r>
          </a:p>
          <a:p>
            <a:r>
              <a:rPr lang="en-US" sz="2600" dirty="0" smtClean="0"/>
              <a:t>                    3.VINOTHKUMAR R</a:t>
            </a:r>
          </a:p>
          <a:p>
            <a:r>
              <a:rPr lang="en-US" sz="2600" dirty="0" smtClean="0"/>
              <a:t>                    4.VENKATESAN B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9554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777240"/>
            <a:ext cx="1199388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43" y="651979"/>
            <a:ext cx="12993913" cy="692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965" y="721043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Application Development and Deployment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89978" y="2294215"/>
            <a:ext cx="22860" cy="5214223"/>
          </a:xfrm>
          <a:prstGeom prst="roundRect">
            <a:avLst>
              <a:gd name="adj" fmla="val 133216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706910" y="2739509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273046" y="2522577"/>
            <a:ext cx="456724" cy="4567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448425" y="2598658"/>
            <a:ext cx="10596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617976" y="2497217"/>
            <a:ext cx="281178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Frontend Development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17976" y="2936081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the front-end user interface (UI) using HTML, CSS</a:t>
            </a:r>
            <a:r>
              <a:rPr lang="en-US" sz="15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creating a user-friendly shopping experience.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06910" y="4436983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273046" y="4220051"/>
            <a:ext cx="456724" cy="4567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413540" y="4296132"/>
            <a:ext cx="17573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617976" y="4194691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Flask Backend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617976" y="4633555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the Flask backend, integrating with the database to manage user interactions, product catalogs, and order processing.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706910" y="6459260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3046" y="6242328"/>
            <a:ext cx="456724" cy="4567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410206" y="6318409"/>
            <a:ext cx="18240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617976" y="6216968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Deployment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17976" y="6655832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Deploy the Flask application onto the EC2 instance using a tool like MobaXterm for SSH access.</a:t>
            </a:r>
            <a:endParaRPr lang="en-US" sz="1550" dirty="0"/>
          </a:p>
        </p:txBody>
      </p:sp>
      <p:sp>
        <p:nvSpPr>
          <p:cNvPr id="20" name="Rectangle 19"/>
          <p:cNvSpPr/>
          <p:nvPr/>
        </p:nvSpPr>
        <p:spPr>
          <a:xfrm>
            <a:off x="7254240" y="7620000"/>
            <a:ext cx="72390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2590800" cy="75386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90800" y="0"/>
            <a:ext cx="89810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</a:rPr>
              <a:t>Home page: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48640"/>
            <a:ext cx="11734800" cy="719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8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8243" y="441960"/>
            <a:ext cx="89810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Register page if the user is new: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848"/>
            <a:ext cx="14630399" cy="676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25" y="765483"/>
            <a:ext cx="13853115" cy="66563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8679" y="167640"/>
            <a:ext cx="89810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Login page: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01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3" y="288163"/>
            <a:ext cx="12993913" cy="45429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1525" y="4831080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dashboard: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03" y="5257800"/>
            <a:ext cx="13012966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63" y="206239"/>
            <a:ext cx="12812913" cy="50515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3" y="4598454"/>
            <a:ext cx="12841492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8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17" y="3778197"/>
            <a:ext cx="12917703" cy="4085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17" y="459361"/>
            <a:ext cx="12965334" cy="2725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0597" y="65282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Admin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dashboard: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8717" y="3268319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Cart: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6" y="347178"/>
            <a:ext cx="13577843" cy="756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 err="1"/>
              <a:t>FreshBasket</a:t>
            </a:r>
            <a:r>
              <a:rPr lang="en-US" sz="4450" dirty="0"/>
              <a:t>: Scalable E-commerce Platform Deployment with Flask on AWS EC2 and RDS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Welcome! We’ll explore the architecture and deployment of FreshBasket, a cloud-native e-commerce platform built with Flask, AWS EC2, and Amazon RDS. This project demonstrates how to leverage AWS services to create a robust and scalable platform.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68059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Testing and Optimization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024" y="2959179"/>
            <a:ext cx="987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Functional 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Thorough testing of the FreshBasket platform to ensure it meets all requirements and performs flawlessly.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2520" y="4469249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303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Performance Monitoring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 AWS CloudWatch to monitor performance metrics and identify areas for optimization.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9425" y="6195774"/>
            <a:ext cx="16978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necessary optimizations to improve performance and efficiency.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6467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Security and Scalability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686050"/>
            <a:ext cx="987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Security Measures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94055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strong security measures to protect user data and ensure platform integrity.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Scalability Solutions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auto-scaling and load balancing solutions on AWS EC2 to handle increased traffic.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6070997"/>
            <a:ext cx="16978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3649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Cloud-Native Architecture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Leverage cloud-native technologies and services for continuous integration and deployment (CI/CD).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Takeaways: FreshBasket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37215"/>
            <a:ext cx="2966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AWS services enable the creation of a scalable e-commerce platform.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37215"/>
            <a:ext cx="2883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Efficient Deployment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Simplified deployment and management of the application on EC2.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Amazon RDS ensures efficient and secure database operations.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6004560" y="7620000"/>
            <a:ext cx="848868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96017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Next Steps: Expanding FreshBasket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 user authentication and authorization for secure access.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98955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Payment Gateway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51176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 a secure payment gateway for processing orders.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a mobile application for a seamless shopping experience.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0896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Overview: FreshBasket E-Commerce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Build a scalable e-commerce platform for selling fruits and vegetables.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FreshBasket uses Flask for backend development, AWS EC2 for hosting, and Amazon RDS for database management.</a:t>
            </a:r>
            <a:endParaRPr lang="en-US" sz="1750" dirty="0"/>
          </a:p>
        </p:txBody>
      </p:sp>
      <p:sp>
        <p:nvSpPr>
          <p:cNvPr id="7" name="Rectangle 6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AWS Infrastructure: Foundation for Scalability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5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76048" y="3390424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AWS Account Setup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583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 an AWS account and log in to the management console.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5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28791" y="3390424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RDS Database Creation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682169" y="399228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Set up a relational database instance using Amazon RDS, choosing MySQL for this project.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433423" y="6168747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EC2 Instance Setup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41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Launch an EC2 instance to host the Flask application.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7421880" y="7620000"/>
            <a:ext cx="707136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43" y="1132453"/>
            <a:ext cx="12993913" cy="73257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8243" y="441960"/>
            <a:ext cx="89810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AWS Account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Setup: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5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69" y="1042559"/>
            <a:ext cx="12974861" cy="61444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7769" y="591153"/>
            <a:ext cx="2720617" cy="781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RDS Database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Creation:</a:t>
            </a:r>
            <a:endParaRPr lang="en-US" dirty="0"/>
          </a:p>
          <a:p>
            <a:pPr>
              <a:lnSpc>
                <a:spcPts val="275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85" y="1090190"/>
            <a:ext cx="12927229" cy="60492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1585" y="638784"/>
            <a:ext cx="2327881" cy="426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EC2 Instance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Setup: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Setup and Configuration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Creation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 the FreshBasket database and its necessary tables using MySQL Workbench.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Access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09135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Configure database access for the Flask application, ensuring secure connections.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80" y="762001"/>
            <a:ext cx="1197864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6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498</Words>
  <Application>Microsoft Office PowerPoint</Application>
  <PresentationFormat>Custom</PresentationFormat>
  <Paragraphs>94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Inter Medium</vt:lpstr>
      <vt:lpstr>Arial</vt:lpstr>
      <vt:lpstr>DM Sans Semi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27</cp:revision>
  <dcterms:created xsi:type="dcterms:W3CDTF">2024-11-26T03:03:52Z</dcterms:created>
  <dcterms:modified xsi:type="dcterms:W3CDTF">2024-11-27T09:38:23Z</dcterms:modified>
</cp:coreProperties>
</file>